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5"/>
  </p:notesMasterIdLst>
  <p:sldIdLst>
    <p:sldId id="292" r:id="rId5"/>
    <p:sldId id="276" r:id="rId6"/>
    <p:sldId id="300" r:id="rId7"/>
    <p:sldId id="299" r:id="rId8"/>
    <p:sldId id="278" r:id="rId9"/>
    <p:sldId id="294" r:id="rId10"/>
    <p:sldId id="301" r:id="rId11"/>
    <p:sldId id="295" r:id="rId12"/>
    <p:sldId id="298" r:id="rId13"/>
    <p:sldId id="288" r:id="rId1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9D6080-860A-4C19-AE75-F93365271ADA}" v="12" dt="2024-03-04T01:08:38.260"/>
    <p1510:client id="{28D78E1E-F1DF-286A-E391-FDB00BFE3D9A}" v="10" dt="2024-03-04T18:13:46.105"/>
    <p1510:client id="{7D1A3FAA-BAD1-4C24-85F3-7581D2E9AAE5}" v="8" dt="2024-03-04T20:54:33.799"/>
    <p1510:client id="{DBDC5B0F-BBD5-4862-B090-5C751121C09B}" v="2" dt="2024-03-04T18:14:15.17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 autoAdjust="0"/>
    <p:restoredTop sz="94694"/>
  </p:normalViewPr>
  <p:slideViewPr>
    <p:cSldViewPr snapToGrid="0" showGuides="1">
      <p:cViewPr varScale="1">
        <p:scale>
          <a:sx n="121" d="100"/>
          <a:sy n="121" d="100"/>
        </p:scale>
        <p:origin x="2560" y="17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 Saroiu" userId="S::ssaroiu@microsoft.com::9b84ef13-3094-4a7d-8571-46976effe2b7" providerId="AD" clId="Web-{28D78E1E-F1DF-286A-E391-FDB00BFE3D9A}"/>
    <pc:docChg chg="modSld">
      <pc:chgData name="Stefan Saroiu" userId="S::ssaroiu@microsoft.com::9b84ef13-3094-4a7d-8571-46976effe2b7" providerId="AD" clId="Web-{28D78E1E-F1DF-286A-E391-FDB00BFE3D9A}" dt="2024-03-04T18:13:46.105" v="4" actId="20577"/>
      <pc:docMkLst>
        <pc:docMk/>
      </pc:docMkLst>
      <pc:sldChg chg="modSp">
        <pc:chgData name="Stefan Saroiu" userId="S::ssaroiu@microsoft.com::9b84ef13-3094-4a7d-8571-46976effe2b7" providerId="AD" clId="Web-{28D78E1E-F1DF-286A-E391-FDB00BFE3D9A}" dt="2024-03-04T18:13:46.105" v="4" actId="20577"/>
        <pc:sldMkLst>
          <pc:docMk/>
          <pc:sldMk cId="2040402231" sldId="300"/>
        </pc:sldMkLst>
        <pc:spChg chg="mod">
          <ac:chgData name="Stefan Saroiu" userId="S::ssaroiu@microsoft.com::9b84ef13-3094-4a7d-8571-46976effe2b7" providerId="AD" clId="Web-{28D78E1E-F1DF-286A-E391-FDB00BFE3D9A}" dt="2024-03-04T18:13:46.105" v="4" actId="20577"/>
          <ac:spMkLst>
            <pc:docMk/>
            <pc:sldMk cId="2040402231" sldId="300"/>
            <ac:spMk id="5" creationId="{A4B445D8-DE35-3E92-487F-8D2B88901FE0}"/>
          </ac:spMkLst>
        </pc:spChg>
      </pc:sldChg>
    </pc:docChg>
  </pc:docChgLst>
  <pc:docChgLst>
    <pc:chgData name="Stefan Saroiu" userId="9b84ef13-3094-4a7d-8571-46976effe2b7" providerId="ADAL" clId="{DBDC5B0F-BBD5-4862-B090-5C751121C09B}"/>
    <pc:docChg chg="undo custSel modSld">
      <pc:chgData name="Stefan Saroiu" userId="9b84ef13-3094-4a7d-8571-46976effe2b7" providerId="ADAL" clId="{DBDC5B0F-BBD5-4862-B090-5C751121C09B}" dt="2024-03-04T19:00:12.914" v="7" actId="20577"/>
      <pc:docMkLst>
        <pc:docMk/>
      </pc:docMkLst>
      <pc:sldChg chg="modSp mod">
        <pc:chgData name="Stefan Saroiu" userId="9b84ef13-3094-4a7d-8571-46976effe2b7" providerId="ADAL" clId="{DBDC5B0F-BBD5-4862-B090-5C751121C09B}" dt="2024-03-04T19:00:12.914" v="7" actId="20577"/>
        <pc:sldMkLst>
          <pc:docMk/>
          <pc:sldMk cId="2040402231" sldId="300"/>
        </pc:sldMkLst>
        <pc:spChg chg="mod">
          <ac:chgData name="Stefan Saroiu" userId="9b84ef13-3094-4a7d-8571-46976effe2b7" providerId="ADAL" clId="{DBDC5B0F-BBD5-4862-B090-5C751121C09B}" dt="2024-03-04T19:00:12.914" v="7" actId="20577"/>
          <ac:spMkLst>
            <pc:docMk/>
            <pc:sldMk cId="2040402231" sldId="300"/>
            <ac:spMk id="5" creationId="{A4B445D8-DE35-3E92-487F-8D2B88901FE0}"/>
          </ac:spMkLst>
        </pc:spChg>
      </pc:sldChg>
    </pc:docChg>
  </pc:docChgLst>
  <pc:docChgLst>
    <pc:chgData name="Hari Ramachandran" userId="d422386f-8cbc-404a-a6da-972e51ed4532" providerId="ADAL" clId="{7D1A3FAA-BAD1-4C24-85F3-7581D2E9AAE5}"/>
    <pc:docChg chg="undo custSel addSld modSld">
      <pc:chgData name="Hari Ramachandran" userId="d422386f-8cbc-404a-a6da-972e51ed4532" providerId="ADAL" clId="{7D1A3FAA-BAD1-4C24-85F3-7581D2E9AAE5}" dt="2024-03-04T21:25:33.176" v="213" actId="20577"/>
      <pc:docMkLst>
        <pc:docMk/>
      </pc:docMkLst>
      <pc:sldChg chg="addSp delSp modSp mod">
        <pc:chgData name="Hari Ramachandran" userId="d422386f-8cbc-404a-a6da-972e51ed4532" providerId="ADAL" clId="{7D1A3FAA-BAD1-4C24-85F3-7581D2E9AAE5}" dt="2024-03-04T20:52:11.592" v="114" actId="20577"/>
        <pc:sldMkLst>
          <pc:docMk/>
          <pc:sldMk cId="858364959" sldId="295"/>
        </pc:sldMkLst>
        <pc:spChg chg="mod">
          <ac:chgData name="Hari Ramachandran" userId="d422386f-8cbc-404a-a6da-972e51ed4532" providerId="ADAL" clId="{7D1A3FAA-BAD1-4C24-85F3-7581D2E9AAE5}" dt="2024-03-04T20:49:15.281" v="82" actId="6549"/>
          <ac:spMkLst>
            <pc:docMk/>
            <pc:sldMk cId="858364959" sldId="295"/>
            <ac:spMk id="3" creationId="{F1D43888-5643-CEAD-2640-96BDA3E832D4}"/>
          </ac:spMkLst>
        </pc:spChg>
        <pc:spChg chg="add del mod">
          <ac:chgData name="Hari Ramachandran" userId="d422386f-8cbc-404a-a6da-972e51ed4532" providerId="ADAL" clId="{7D1A3FAA-BAD1-4C24-85F3-7581D2E9AAE5}" dt="2024-03-04T20:50:36.667" v="95" actId="478"/>
          <ac:spMkLst>
            <pc:docMk/>
            <pc:sldMk cId="858364959" sldId="295"/>
            <ac:spMk id="5" creationId="{BABE3DFE-57C3-F906-9CFD-67AD19CECFA8}"/>
          </ac:spMkLst>
        </pc:spChg>
        <pc:spChg chg="mod">
          <ac:chgData name="Hari Ramachandran" userId="d422386f-8cbc-404a-a6da-972e51ed4532" providerId="ADAL" clId="{7D1A3FAA-BAD1-4C24-85F3-7581D2E9AAE5}" dt="2024-03-04T20:52:11.592" v="114" actId="20577"/>
          <ac:spMkLst>
            <pc:docMk/>
            <pc:sldMk cId="858364959" sldId="295"/>
            <ac:spMk id="6" creationId="{CC9F5067-7CD4-398F-4C0E-9246602E1340}"/>
          </ac:spMkLst>
        </pc:spChg>
        <pc:picChg chg="add del mod">
          <ac:chgData name="Hari Ramachandran" userId="d422386f-8cbc-404a-a6da-972e51ed4532" providerId="ADAL" clId="{7D1A3FAA-BAD1-4C24-85F3-7581D2E9AAE5}" dt="2024-03-04T20:50:10.575" v="89" actId="478"/>
          <ac:picMkLst>
            <pc:docMk/>
            <pc:sldMk cId="858364959" sldId="295"/>
            <ac:picMk id="7" creationId="{1709985E-3A8B-2531-9D15-E9F10AFC883C}"/>
          </ac:picMkLst>
        </pc:picChg>
        <pc:picChg chg="add mod">
          <ac:chgData name="Hari Ramachandran" userId="d422386f-8cbc-404a-a6da-972e51ed4532" providerId="ADAL" clId="{7D1A3FAA-BAD1-4C24-85F3-7581D2E9AAE5}" dt="2024-03-04T20:50:32.555" v="94" actId="14100"/>
          <ac:picMkLst>
            <pc:docMk/>
            <pc:sldMk cId="858364959" sldId="295"/>
            <ac:picMk id="8" creationId="{86A58611-BF48-C768-63A9-200205E402AA}"/>
          </ac:picMkLst>
        </pc:picChg>
      </pc:sldChg>
      <pc:sldChg chg="modSp mod">
        <pc:chgData name="Hari Ramachandran" userId="d422386f-8cbc-404a-a6da-972e51ed4532" providerId="ADAL" clId="{7D1A3FAA-BAD1-4C24-85F3-7581D2E9AAE5}" dt="2024-03-04T20:54:17.782" v="174" actId="20577"/>
        <pc:sldMkLst>
          <pc:docMk/>
          <pc:sldMk cId="1841881027" sldId="301"/>
        </pc:sldMkLst>
        <pc:spChg chg="mod">
          <ac:chgData name="Hari Ramachandran" userId="d422386f-8cbc-404a-a6da-972e51ed4532" providerId="ADAL" clId="{7D1A3FAA-BAD1-4C24-85F3-7581D2E9AAE5}" dt="2024-03-04T20:54:17.782" v="174" actId="20577"/>
          <ac:spMkLst>
            <pc:docMk/>
            <pc:sldMk cId="1841881027" sldId="301"/>
            <ac:spMk id="3" creationId="{F1D43888-5643-CEAD-2640-96BDA3E832D4}"/>
          </ac:spMkLst>
        </pc:spChg>
        <pc:spChg chg="mod">
          <ac:chgData name="Hari Ramachandran" userId="d422386f-8cbc-404a-a6da-972e51ed4532" providerId="ADAL" clId="{7D1A3FAA-BAD1-4C24-85F3-7581D2E9AAE5}" dt="2024-03-04T20:52:04.834" v="112" actId="20577"/>
          <ac:spMkLst>
            <pc:docMk/>
            <pc:sldMk cId="1841881027" sldId="301"/>
            <ac:spMk id="6" creationId="{CC9F5067-7CD4-398F-4C0E-9246602E1340}"/>
          </ac:spMkLst>
        </pc:spChg>
      </pc:sldChg>
      <pc:sldChg chg="modSp new mod">
        <pc:chgData name="Hari Ramachandran" userId="d422386f-8cbc-404a-a6da-972e51ed4532" providerId="ADAL" clId="{7D1A3FAA-BAD1-4C24-85F3-7581D2E9AAE5}" dt="2024-03-04T21:25:33.176" v="213" actId="20577"/>
        <pc:sldMkLst>
          <pc:docMk/>
          <pc:sldMk cId="347508485" sldId="302"/>
        </pc:sldMkLst>
        <pc:spChg chg="mod">
          <ac:chgData name="Hari Ramachandran" userId="d422386f-8cbc-404a-a6da-972e51ed4532" providerId="ADAL" clId="{7D1A3FAA-BAD1-4C24-85F3-7581D2E9AAE5}" dt="2024-03-04T21:25:12.646" v="189" actId="20577"/>
          <ac:spMkLst>
            <pc:docMk/>
            <pc:sldMk cId="347508485" sldId="302"/>
            <ac:spMk id="2" creationId="{19543322-B6A1-F7C7-A283-F507065D35C6}"/>
          </ac:spMkLst>
        </pc:spChg>
        <pc:spChg chg="mod">
          <ac:chgData name="Hari Ramachandran" userId="d422386f-8cbc-404a-a6da-972e51ed4532" providerId="ADAL" clId="{7D1A3FAA-BAD1-4C24-85F3-7581D2E9AAE5}" dt="2024-03-04T21:25:33.176" v="213" actId="20577"/>
          <ac:spMkLst>
            <pc:docMk/>
            <pc:sldMk cId="347508485" sldId="302"/>
            <ac:spMk id="3" creationId="{D0712113-83A7-26E9-E395-27D896446830}"/>
          </ac:spMkLst>
        </pc:spChg>
      </pc:sldChg>
    </pc:docChg>
  </pc:docChgLst>
  <pc:docChgLst>
    <pc:chgData name="Hari Ramachandran" userId="d422386f-8cbc-404a-a6da-972e51ed4532" providerId="ADAL" clId="{259D6080-860A-4C19-AE75-F93365271ADA}"/>
    <pc:docChg chg="undo redo custSel addSld delSld modSld">
      <pc:chgData name="Hari Ramachandran" userId="d422386f-8cbc-404a-a6da-972e51ed4532" providerId="ADAL" clId="{259D6080-860A-4C19-AE75-F93365271ADA}" dt="2024-03-04T01:10:29.111" v="302" actId="47"/>
      <pc:docMkLst>
        <pc:docMk/>
      </pc:docMkLst>
      <pc:sldChg chg="modSp mod">
        <pc:chgData name="Hari Ramachandran" userId="d422386f-8cbc-404a-a6da-972e51ed4532" providerId="ADAL" clId="{259D6080-860A-4C19-AE75-F93365271ADA}" dt="2024-03-01T17:13:19.520" v="6" actId="20577"/>
        <pc:sldMkLst>
          <pc:docMk/>
          <pc:sldMk cId="3596163908" sldId="292"/>
        </pc:sldMkLst>
        <pc:spChg chg="mod">
          <ac:chgData name="Hari Ramachandran" userId="d422386f-8cbc-404a-a6da-972e51ed4532" providerId="ADAL" clId="{259D6080-860A-4C19-AE75-F93365271ADA}" dt="2024-03-01T17:13:19.520" v="6" actId="20577"/>
          <ac:spMkLst>
            <pc:docMk/>
            <pc:sldMk cId="3596163908" sldId="292"/>
            <ac:spMk id="3" creationId="{00000000-0000-0000-0000-000000000000}"/>
          </ac:spMkLst>
        </pc:spChg>
      </pc:sldChg>
      <pc:sldChg chg="addSp delSp modSp mod">
        <pc:chgData name="Hari Ramachandran" userId="d422386f-8cbc-404a-a6da-972e51ed4532" providerId="ADAL" clId="{259D6080-860A-4C19-AE75-F93365271ADA}" dt="2024-03-04T01:05:01.790" v="240" actId="22"/>
        <pc:sldMkLst>
          <pc:docMk/>
          <pc:sldMk cId="683604662" sldId="294"/>
        </pc:sldMkLst>
        <pc:spChg chg="mod">
          <ac:chgData name="Hari Ramachandran" userId="d422386f-8cbc-404a-a6da-972e51ed4532" providerId="ADAL" clId="{259D6080-860A-4C19-AE75-F93365271ADA}" dt="2024-03-04T01:03:53.978" v="228" actId="20577"/>
          <ac:spMkLst>
            <pc:docMk/>
            <pc:sldMk cId="683604662" sldId="294"/>
            <ac:spMk id="5" creationId="{F313E9F1-45F6-A003-F775-852BFA4A2236}"/>
          </ac:spMkLst>
        </pc:spChg>
        <pc:spChg chg="add del">
          <ac:chgData name="Hari Ramachandran" userId="d422386f-8cbc-404a-a6da-972e51ed4532" providerId="ADAL" clId="{259D6080-860A-4C19-AE75-F93365271ADA}" dt="2024-03-04T01:05:01.790" v="240" actId="22"/>
          <ac:spMkLst>
            <pc:docMk/>
            <pc:sldMk cId="683604662" sldId="294"/>
            <ac:spMk id="6" creationId="{8BBA6D40-57C5-C35D-B79C-429C2F225B2F}"/>
          </ac:spMkLst>
        </pc:spChg>
      </pc:sldChg>
      <pc:sldChg chg="modSp mod">
        <pc:chgData name="Hari Ramachandran" userId="d422386f-8cbc-404a-a6da-972e51ed4532" providerId="ADAL" clId="{259D6080-860A-4C19-AE75-F93365271ADA}" dt="2024-03-04T01:08:55.172" v="276" actId="20577"/>
        <pc:sldMkLst>
          <pc:docMk/>
          <pc:sldMk cId="858364959" sldId="295"/>
        </pc:sldMkLst>
        <pc:spChg chg="mod">
          <ac:chgData name="Hari Ramachandran" userId="d422386f-8cbc-404a-a6da-972e51ed4532" providerId="ADAL" clId="{259D6080-860A-4C19-AE75-F93365271ADA}" dt="2024-03-04T01:04:09.349" v="237" actId="14100"/>
          <ac:spMkLst>
            <pc:docMk/>
            <pc:sldMk cId="858364959" sldId="295"/>
            <ac:spMk id="2" creationId="{D19A2A42-CFDD-224F-04B1-092864654EA4}"/>
          </ac:spMkLst>
        </pc:spChg>
        <pc:spChg chg="mod">
          <ac:chgData name="Hari Ramachandran" userId="d422386f-8cbc-404a-a6da-972e51ed4532" providerId="ADAL" clId="{259D6080-860A-4C19-AE75-F93365271ADA}" dt="2024-03-04T01:08:55.172" v="276" actId="20577"/>
          <ac:spMkLst>
            <pc:docMk/>
            <pc:sldMk cId="858364959" sldId="295"/>
            <ac:spMk id="3" creationId="{F1D43888-5643-CEAD-2640-96BDA3E832D4}"/>
          </ac:spMkLst>
        </pc:spChg>
      </pc:sldChg>
      <pc:sldChg chg="del">
        <pc:chgData name="Hari Ramachandran" userId="d422386f-8cbc-404a-a6da-972e51ed4532" providerId="ADAL" clId="{259D6080-860A-4C19-AE75-F93365271ADA}" dt="2024-03-04T01:10:29.111" v="302" actId="47"/>
        <pc:sldMkLst>
          <pc:docMk/>
          <pc:sldMk cId="235405052" sldId="297"/>
        </pc:sldMkLst>
      </pc:sldChg>
      <pc:sldChg chg="modSp add mod">
        <pc:chgData name="Hari Ramachandran" userId="d422386f-8cbc-404a-a6da-972e51ed4532" providerId="ADAL" clId="{259D6080-860A-4C19-AE75-F93365271ADA}" dt="2024-03-04T01:10:16.128" v="301" actId="20577"/>
        <pc:sldMkLst>
          <pc:docMk/>
          <pc:sldMk cId="1841881027" sldId="301"/>
        </pc:sldMkLst>
        <pc:spChg chg="mod">
          <ac:chgData name="Hari Ramachandran" userId="d422386f-8cbc-404a-a6da-972e51ed4532" providerId="ADAL" clId="{259D6080-860A-4C19-AE75-F93365271ADA}" dt="2024-03-04T01:10:16.128" v="301" actId="20577"/>
          <ac:spMkLst>
            <pc:docMk/>
            <pc:sldMk cId="1841881027" sldId="301"/>
            <ac:spMk id="2" creationId="{D19A2A42-CFDD-224F-04B1-092864654EA4}"/>
          </ac:spMkLst>
        </pc:spChg>
        <pc:spChg chg="mod">
          <ac:chgData name="Hari Ramachandran" userId="d422386f-8cbc-404a-a6da-972e51ed4532" providerId="ADAL" clId="{259D6080-860A-4C19-AE75-F93365271ADA}" dt="2024-03-04T01:05:24.345" v="251"/>
          <ac:spMkLst>
            <pc:docMk/>
            <pc:sldMk cId="1841881027" sldId="301"/>
            <ac:spMk id="3" creationId="{F1D43888-5643-CEAD-2640-96BDA3E832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8FD2-D47F-4999-B7DD-5046D48108CC}" type="datetimeFigureOut">
              <a:rPr lang="en-US" smtClean="0"/>
              <a:t>5/8/24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584F6-611C-4E7B-8E27-A79CB48266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30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6584F6-611C-4E7B-8E27-A79CB48266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61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v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posed DMTF logo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979"/>
            <a:ext cx="3200400" cy="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7800" y="2590800"/>
            <a:ext cx="6248400" cy="346377"/>
          </a:xfrm>
        </p:spPr>
        <p:txBody>
          <a:bodyPr/>
          <a:lstStyle>
            <a:lvl1pPr algn="ctr">
              <a:defRPr sz="225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248400" cy="173124"/>
          </a:xfrm>
        </p:spPr>
        <p:txBody>
          <a:bodyPr/>
          <a:lstStyle>
            <a:lvl1pPr marL="0" indent="0" algn="ctr">
              <a:buFont typeface="Times" pitchFamily="48" charset="0"/>
              <a:buNone/>
              <a:defRPr sz="1125" b="1">
                <a:solidFill>
                  <a:srgbClr val="5B5B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642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5867400" y="90487"/>
            <a:ext cx="1981200" cy="5953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3540" y="961314"/>
            <a:ext cx="484822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3540" y="1563673"/>
            <a:ext cx="8376919" cy="3336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59740" y="6514361"/>
            <a:ext cx="1265555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rgbClr val="000099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5"/>
              <a:t>Copyright 2022 </a:t>
            </a:r>
            <a:r>
              <a:t>©</a:t>
            </a:r>
            <a:r>
              <a:rPr spc="-65"/>
              <a:t> </a:t>
            </a:r>
            <a:r>
              <a:t>DMTF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5/8/24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81390" y="6516592"/>
            <a:ext cx="203834" cy="153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1B1F95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ct val="100000"/>
              </a:lnSpc>
              <a:spcBef>
                <a:spcPts val="15"/>
              </a:spcBef>
            </a:pPr>
            <a:fld id="{81D60167-4931-47E6-BA6A-407CBD079E47}" type="slidenum">
              <a:rPr dirty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mtf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1" y="2362202"/>
            <a:ext cx="5428515" cy="954188"/>
          </a:xfrm>
        </p:spPr>
        <p:txBody>
          <a:bodyPr>
            <a:noAutofit/>
          </a:bodyPr>
          <a:lstStyle/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Automatic Recovery Trigger (ART) for Edge Servers </a:t>
            </a:r>
            <a:b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WIP80</a:t>
            </a:r>
            <a:b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744" y="3429000"/>
            <a:ext cx="5428515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DMTF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Redfish Forum</a:t>
            </a:r>
          </a:p>
          <a:p>
            <a:pPr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April 2024</a:t>
            </a:r>
          </a:p>
        </p:txBody>
      </p:sp>
    </p:spTree>
    <p:extLst>
      <p:ext uri="{BB962C8B-B14F-4D97-AF65-F5344CB8AC3E}">
        <p14:creationId xmlns:p14="http://schemas.microsoft.com/office/powerpoint/2010/main" val="3596163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383540" y="961314"/>
            <a:ext cx="4848225" cy="369332"/>
          </a:xfrm>
        </p:spPr>
        <p:txBody>
          <a:bodyPr/>
          <a:lstStyle/>
          <a:p>
            <a:r>
              <a:rPr lang="en-US" altLang="en-US"/>
              <a:t>Q&amp;A &amp; Discussion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5143500" y="4781550"/>
            <a:ext cx="1371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fld id="{3344B8EB-5775-254F-A7E4-5D36EEBF4A9F}" type="slidenum">
              <a:rPr lang="en-US" altLang="en-US" smtClean="0"/>
              <a:pPr>
                <a:spcBef>
                  <a:spcPct val="0"/>
                </a:spcBef>
                <a:buFontTx/>
                <a:buNone/>
                <a:defRPr/>
              </a:pPr>
              <a:t>10</a:t>
            </a:fld>
            <a:endParaRPr lang="en-US" altLang="en-US" sz="675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57402"/>
            <a:ext cx="4622824" cy="3257551"/>
          </a:xfrm>
        </p:spPr>
      </p:pic>
    </p:spTree>
    <p:extLst>
      <p:ext uri="{BB962C8B-B14F-4D97-AF65-F5344CB8AC3E}">
        <p14:creationId xmlns:p14="http://schemas.microsoft.com/office/powerpoint/2010/main" val="1658406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61474" y="1579145"/>
            <a:ext cx="8021052" cy="514684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cs typeface="ＭＳ Ｐゴシック" pitchFamily="-65" charset="-128"/>
              </a:rPr>
              <a:t>Disclaimer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61474" y="2200777"/>
            <a:ext cx="8021052" cy="3423737"/>
          </a:xfrm>
        </p:spPr>
        <p:txBody>
          <a:bodyPr>
            <a:normAutofit/>
          </a:bodyPr>
          <a:lstStyle/>
          <a:p>
            <a:r>
              <a:rPr lang="en-US" sz="2000" dirty="0">
                <a:cs typeface="ＭＳ Ｐゴシック" pitchFamily="-65" charset="-128"/>
              </a:rPr>
              <a:t>The information in this presentation represents a snapshot of work in progress within the DMTF.  </a:t>
            </a:r>
          </a:p>
          <a:p>
            <a:r>
              <a:rPr lang="en-US" sz="2000" dirty="0">
                <a:cs typeface="ＭＳ Ｐゴシック" pitchFamily="-65" charset="-128"/>
              </a:rPr>
              <a:t>This information is subject to change without notice. The standard specifications remain the normative reference for all information.  </a:t>
            </a:r>
          </a:p>
          <a:p>
            <a:r>
              <a:rPr lang="en-US" sz="2000" dirty="0">
                <a:cs typeface="ＭＳ Ｐゴシック" pitchFamily="-65" charset="-128"/>
              </a:rPr>
              <a:t>For additional information, see the DMTF website: </a:t>
            </a:r>
            <a:r>
              <a:rPr lang="en-US" sz="2000" dirty="0">
                <a:cs typeface="ＭＳ Ｐゴシック" pitchFamily="-65" charset="-128"/>
                <a:hlinkClick r:id="rId2"/>
              </a:rPr>
              <a:t>www.dmtf.org</a:t>
            </a:r>
            <a:endParaRPr lang="en-US" sz="2000" dirty="0">
              <a:cs typeface="ＭＳ Ｐゴシック" pitchFamily="-65" charset="-128"/>
            </a:endParaRP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457200">
              <a:defRPr/>
            </a:pPr>
            <a:fld id="{2C85FC33-61E5-564B-88FE-909E70B9852C}" type="slidenum">
              <a:rPr lang="en-US" smtClean="0"/>
              <a:pPr/>
              <a:t>2</a:t>
            </a:fld>
            <a:endParaRPr lang="en-US" sz="1200">
              <a:solidFill>
                <a:prstClr val="black">
                  <a:tint val="75000"/>
                </a:prstClr>
              </a:solidFill>
              <a:latin typeface="Arial" pitchFamily="-109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810AC7-344A-3AC9-A04F-756744A21809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276779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414FCB-87F6-C3C4-988A-4279B0C27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4848225" cy="369332"/>
          </a:xfrm>
        </p:spPr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B445D8-DE35-3E92-487F-8D2B88901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540" y="1563673"/>
            <a:ext cx="8376919" cy="2562946"/>
          </a:xfrm>
        </p:spPr>
        <p:txBody>
          <a:bodyPr wrap="square" lIns="0" tIns="0" rIns="0" bIns="0" anchor="t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/>
                <a:ea typeface="Calibri"/>
                <a:cs typeface="Arial"/>
              </a:rPr>
              <a:t>Watchdog Timers (WDTs) are hardware/firmware/software countdown timers used to detect and recover a system when malfunctioning.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Arial"/>
              </a:rPr>
              <a:t> 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/>
                <a:ea typeface="Calibri"/>
                <a:cs typeface="Arial"/>
              </a:rPr>
              <a:t>During normal operation, a system will periodically service a WDT by restarting its timer. A failed system stops servicing the WDT whose timer will eventually elapse and trigger a recovery action, such as a system reboot. WDTs are widely used in practice, especially in embedded systems.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/>
                <a:ea typeface="Calibri"/>
                <a:cs typeface="Arial"/>
              </a:rPr>
              <a:t>An Automatic Recovery Trigger (ART) is a</a:t>
            </a:r>
            <a:r>
              <a:rPr lang="en-US" dirty="0">
                <a:latin typeface="Calibri"/>
                <a:ea typeface="Calibri"/>
                <a:cs typeface="Arial"/>
              </a:rPr>
              <a:t> secure</a:t>
            </a:r>
            <a:r>
              <a:rPr lang="en-US" sz="1800" dirty="0">
                <a:effectLst/>
                <a:latin typeface="Calibri"/>
                <a:ea typeface="Calibri"/>
                <a:cs typeface="Arial"/>
              </a:rPr>
              <a:t> form of a watchdog timer aimed at Edge servers</a:t>
            </a:r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25F58F-6D82-2DA7-DB6C-EF08FE36A5AA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2040402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925AF-E36F-E474-C7B3-D16EBAAE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4848225" cy="369332"/>
          </a:xfrm>
        </p:spPr>
        <p:txBody>
          <a:bodyPr/>
          <a:lstStyle/>
          <a:p>
            <a:r>
              <a:rPr lang="en-US" dirty="0"/>
              <a:t>Concept Overview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2027A-18FF-99BF-6DC2-C7BC3A28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3540" y="1563672"/>
            <a:ext cx="8376919" cy="4333013"/>
          </a:xfrm>
        </p:spPr>
        <p:txBody>
          <a:bodyPr/>
          <a:lstStyle/>
          <a:p>
            <a:pPr marL="285750" marR="0" indent="-28575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Unlike normal WDTs, an ART timer must be serviced by a remote management controller, such as a Health Service that monitors the health of the remote Edge server. When the server misbehaves or becomes unresponsive, the Health Service will stop servicing the Edge server’s ART timer. 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the ART timer eventually elapses, ART performs three steps to automatically recover the server: 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Signals the operating system (OS) that the server will soon reboot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Reboots the server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Ensures the server enters a recovery environment upon booting up. 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recovery environment performs corrective actions to the platform such as system re-imaging to remove malware.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0EF31C-CADE-1705-03E4-CF6CD2F45EAA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401659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>
            <a:extLst>
              <a:ext uri="{FF2B5EF4-FFF2-40B4-BE49-F238E27FC236}">
                <a16:creationId xmlns:a16="http://schemas.microsoft.com/office/drawing/2014/main" id="{62545D6D-B924-0841-85E3-F21E315122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3540" y="961314"/>
            <a:ext cx="4848225" cy="369332"/>
          </a:xfrm>
        </p:spPr>
        <p:txBody>
          <a:bodyPr/>
          <a:lstStyle/>
          <a:p>
            <a:r>
              <a:rPr lang="en-US" altLang="en-US"/>
              <a:t>Automatic Recovery Trigger</a:t>
            </a:r>
          </a:p>
        </p:txBody>
      </p:sp>
      <p:sp>
        <p:nvSpPr>
          <p:cNvPr id="12290" name="Content Placeholder 2">
            <a:extLst>
              <a:ext uri="{FF2B5EF4-FFF2-40B4-BE49-F238E27FC236}">
                <a16:creationId xmlns:a16="http://schemas.microsoft.com/office/drawing/2014/main" id="{E2680481-618A-EF4A-A0E6-DABEB3D8B02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3540" y="1563673"/>
            <a:ext cx="5352033" cy="52937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Recovery Trigger is a BMC timer service with certificate-based heartbeat refresh with actions to recover/re-image a malfunctioning/ compromised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framework consists 3 components: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Health Service instances running in the cloud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Optional Host-based Local service </a:t>
            </a:r>
            <a:b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chemeClr val="tx2"/>
                </a:solidFill>
                <a:latin typeface="Arial"/>
                <a:cs typeface="Arial"/>
              </a:rPr>
              <a:t>(for communication with cloud-based Health Service)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Authenticated watchdog timer</a:t>
            </a:r>
            <a:b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running in the BMC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Service issues authenticated tickets (signed) to BMC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 serviced, BMC watchdog times out and re-images/recovers host OS</a:t>
            </a:r>
          </a:p>
          <a:p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/>
          </a:p>
        </p:txBody>
      </p:sp>
      <p:sp>
        <p:nvSpPr>
          <p:cNvPr id="12291" name="Slide Number Placeholder 3">
            <a:extLst>
              <a:ext uri="{FF2B5EF4-FFF2-40B4-BE49-F238E27FC236}">
                <a16:creationId xmlns:a16="http://schemas.microsoft.com/office/drawing/2014/main" id="{39444DB5-A25E-A448-86D6-0980CF2A0A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212445" y="6240896"/>
            <a:ext cx="1371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defTabSz="914354">
              <a:spcBef>
                <a:spcPct val="0"/>
              </a:spcBef>
              <a:buNone/>
              <a:defRPr/>
            </a:pPr>
            <a:fld id="{3344B8EB-5775-254F-A7E4-5D36EEBF4A9F}" type="slidenum">
              <a:rPr lang="en-US" altLang="en-US" smtClean="0"/>
              <a:pPr defTabSz="914354">
                <a:spcBef>
                  <a:spcPct val="0"/>
                </a:spcBef>
                <a:buNone/>
                <a:defRPr/>
              </a:pPr>
              <a:t>5</a:t>
            </a:fld>
            <a:endParaRPr lang="en-US" altLang="en-US" sz="9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2FACC8-7442-B2E2-906A-1D3B794B3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453" y="1241432"/>
            <a:ext cx="2942912" cy="28410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732604-B52C-0398-BD89-CEBA36E2B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453" y="4282078"/>
            <a:ext cx="2905530" cy="20767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EFB1A8-1999-CF59-1F6E-0236A7000855}"/>
              </a:ext>
            </a:extLst>
          </p:cNvPr>
          <p:cNvSpPr txBox="1"/>
          <p:nvPr/>
        </p:nvSpPr>
        <p:spPr>
          <a:xfrm>
            <a:off x="6165794" y="1087471"/>
            <a:ext cx="1634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Uncompromised 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C2A754-59BC-154F-105F-2BC308B1B66F}"/>
              </a:ext>
            </a:extLst>
          </p:cNvPr>
          <p:cNvSpPr txBox="1"/>
          <p:nvPr/>
        </p:nvSpPr>
        <p:spPr>
          <a:xfrm>
            <a:off x="6364160" y="4074661"/>
            <a:ext cx="1424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compromised OS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919774-3447-197E-3CD7-5C8A7CF668E3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87320-CEEF-F9C5-5158-5C240A460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4848225" cy="369332"/>
          </a:xfrm>
        </p:spPr>
        <p:txBody>
          <a:bodyPr/>
          <a:lstStyle/>
          <a:p>
            <a:r>
              <a:rPr lang="en-US"/>
              <a:t>Proposed Redfish Changes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7839F2-465C-E236-8C66-9CB37690E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7239000" y="6291568"/>
            <a:ext cx="1371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fld id="{3344B8EB-5775-254F-A7E4-5D36EEBF4A9F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13E9F1-45F6-A003-F775-852BFA4A22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487055"/>
            <a:ext cx="8130309" cy="4479636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Added new schema AutomaticRecoveryTrigger under Systems </a:t>
            </a:r>
            <a:r>
              <a:rPr lang="en-US" sz="1400" i="1" dirty="0">
                <a:solidFill>
                  <a:schemeClr val="tx2"/>
                </a:solidFill>
              </a:rPr>
              <a:t>(URI: /redfish/v1/Systems/{ComputerSystemId}/AutomaticRecoveryTrigger)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User can utilize GET to Read the Nonce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User can utilize POST to send ticket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cs typeface="Calibri" panose="020F0502020204030204"/>
              </a:rPr>
              <a:t>Remote Health Service can utilize encryption to send ticket, and he encryption/decryption of the ticket is defined by orchestration.</a:t>
            </a:r>
          </a:p>
          <a:p>
            <a:endParaRPr lang="en-US" sz="2400" dirty="0">
              <a:solidFill>
                <a:schemeClr val="tx2"/>
              </a:solidFill>
              <a:cs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3DC2A6-C9B7-9E34-5FFD-2EF7FCF42205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683604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A2A42-CFDD-224F-04B1-092864654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8401684" cy="369332"/>
          </a:xfrm>
        </p:spPr>
        <p:txBody>
          <a:bodyPr/>
          <a:lstStyle/>
          <a:p>
            <a:r>
              <a:rPr lang="en-US"/>
              <a:t>Automatic Recovery Trigger – ReadART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660C8-167E-3EF4-0A33-8BD3B9D9800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fld id="{CE1CF046-DA4B-3A4E-B7BD-AC04DB807B0E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F5067-7CD4-398F-4C0E-9246602E1340}"/>
              </a:ext>
            </a:extLst>
          </p:cNvPr>
          <p:cNvSpPr txBox="1"/>
          <p:nvPr/>
        </p:nvSpPr>
        <p:spPr>
          <a:xfrm>
            <a:off x="628213" y="1419392"/>
            <a:ext cx="9701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Example mockup</a:t>
            </a:r>
            <a:endParaRPr lang="en-US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157E90-D4A0-A230-4435-15D4926F4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32" y="5382542"/>
            <a:ext cx="8297375" cy="475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09B69D-0F03-F617-9BCC-55430B73E217}"/>
              </a:ext>
            </a:extLst>
          </p:cNvPr>
          <p:cNvSpPr txBox="1"/>
          <p:nvPr/>
        </p:nvSpPr>
        <p:spPr>
          <a:xfrm>
            <a:off x="383540" y="5102064"/>
            <a:ext cx="1720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Example Curl Command: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57803E-3C8F-5D24-BD97-DAD0EA77E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40" y="1723582"/>
            <a:ext cx="8081818" cy="32129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5EFE71-33EF-C39E-6B97-48C99BD65D5A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1841881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A2A42-CFDD-224F-04B1-092864654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6359005" cy="738664"/>
          </a:xfrm>
        </p:spPr>
        <p:txBody>
          <a:bodyPr/>
          <a:lstStyle/>
          <a:p>
            <a:r>
              <a:rPr lang="en-US" dirty="0"/>
              <a:t>Automatic Recovery Trigger - Ticket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3660C8-167E-3EF4-0A33-8BD3B9D9800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fld id="{CE1CF046-DA4B-3A4E-B7BD-AC04DB807B0E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F5067-7CD4-398F-4C0E-9246602E1340}"/>
              </a:ext>
            </a:extLst>
          </p:cNvPr>
          <p:cNvSpPr txBox="1"/>
          <p:nvPr/>
        </p:nvSpPr>
        <p:spPr>
          <a:xfrm>
            <a:off x="628213" y="1419392"/>
            <a:ext cx="11384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75000"/>
                  </a:schemeClr>
                </a:solidFill>
                <a:latin typeface="Consolas" panose="020B0609020204030204" pitchFamily="49" charset="0"/>
              </a:rPr>
              <a:t>Example Ticket   </a:t>
            </a:r>
            <a:endParaRPr lang="en-US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9F0219-6646-F245-4C14-3BF4808B01A3}"/>
              </a:ext>
            </a:extLst>
          </p:cNvPr>
          <p:cNvSpPr txBox="1"/>
          <p:nvPr/>
        </p:nvSpPr>
        <p:spPr>
          <a:xfrm>
            <a:off x="300497" y="4435858"/>
            <a:ext cx="1720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Example Curl Command: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7DDE27-65F1-6666-6CDF-D781BAFF27E3}"/>
              </a:ext>
            </a:extLst>
          </p:cNvPr>
          <p:cNvSpPr txBox="1"/>
          <p:nvPr/>
        </p:nvSpPr>
        <p:spPr>
          <a:xfrm>
            <a:off x="300497" y="4699944"/>
            <a:ext cx="8382810" cy="11079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curl -H"X-Auth-Token: $token" -H "Content-Type: application/json" --request </a:t>
            </a:r>
            <a:r>
              <a:rPr lang="en-US" sz="1100" b="1" dirty="0"/>
              <a:t>POST</a:t>
            </a:r>
            <a:r>
              <a:rPr lang="en-US" sz="1100" dirty="0"/>
              <a:t>  --data  {\”Ticket”:{  \"ARTId\":\“16a770fa-3574-4f53-a81a-d163a03573ad\", \"TriggerTimeoutSeconds\":86400,  \"TriggerTimeoutAction\": {\"ActionType\": \"BootFromVirtualMedia\", \"ActionData\": \"https://media.contoso.com/RecoveryImage-20240211.iso\"}} , \"GraceTimeoutPastSeconds\": 3600, \"GraceTimeoutAction\": { \"ActionType\": \“RedfishEvent\", \"ActionData\": \""}, \"Nonce\":\“d75085f449cd9a6e2f6d92e8c93e39fc\", \“Signature\":\“mF_9.B5f-4.1JqM\"}   https://${bmc}/redfish/v1/Systems/{ComputerSystemId}/AutomaticRecoveryTrigger/Actions/AutomaticRecoveryTrigger.SendTicket</a:t>
            </a:r>
          </a:p>
          <a:p>
            <a:endParaRPr lang="en-US" sz="11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DB78A8-7B97-D80D-6993-DF245BB9D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540" y="1633490"/>
            <a:ext cx="6114332" cy="28586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0E82C0-A1E6-F2A6-9DEE-16518C7F4F48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858364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7B49CC2-3BAC-726D-EFBC-A1484F84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3540" y="961314"/>
            <a:ext cx="8058496" cy="738664"/>
          </a:xfrm>
        </p:spPr>
        <p:txBody>
          <a:bodyPr/>
          <a:lstStyle/>
          <a:p>
            <a:r>
              <a:rPr lang="en-US"/>
              <a:t>Automatic Recovery Trigger – Timeout Actions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2C11C82-4E44-6397-CF3A-371C21399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540" y="1699978"/>
            <a:ext cx="8058496" cy="101566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Timeout Actions for both Trigger and Grace Period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E9178"/>
                </a:solidFill>
                <a:latin typeface="Consolas" panose="020B0609020204030204" pitchFamily="49" charset="0"/>
              </a:rPr>
              <a:t>BootFromVirtualMedia</a:t>
            </a:r>
            <a:r>
              <a:rPr lang="en-US" sz="1600" dirty="0"/>
              <a:t> : </a:t>
            </a:r>
            <a:r>
              <a:rPr lang="en-US" sz="1600" dirty="0">
                <a:solidFill>
                  <a:srgbClr val="CE9178"/>
                </a:solidFill>
                <a:latin typeface="Consolas" panose="020B0609020204030204" pitchFamily="49" charset="0"/>
              </a:rPr>
              <a:t>Make host boots from virtual media</a:t>
            </a:r>
            <a:endParaRPr lang="en-US" sz="1600" dirty="0">
              <a:solidFill>
                <a:srgbClr val="CCCCCC"/>
              </a:solidFill>
              <a:latin typeface="Consolas" panose="020B0609020204030204" pitchFamily="49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E9178"/>
                </a:solidFill>
                <a:latin typeface="Consolas"/>
              </a:rPr>
              <a:t>NotifyAgentURL : all the URL to notify Agent as an alternative to Booting from Virtual Media </a:t>
            </a:r>
            <a:endParaRPr lang="en-US" sz="1600" dirty="0">
              <a:solidFill>
                <a:srgbClr val="CCCCCC"/>
              </a:solidFill>
              <a:latin typeface="Consola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7FA7F-CCC4-28FC-5455-B1B0F408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562108" y="6360968"/>
            <a:ext cx="234373" cy="187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675" b="1" kern="1200">
                <a:solidFill>
                  <a:srgbClr val="1B1F95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defRPr/>
            </a:pPr>
            <a:fld id="{3344B8EB-5775-254F-A7E4-5D36EEBF4A9F}" type="slidenum">
              <a:rPr lang="en-US" altLang="en-US" sz="800" smtClean="0"/>
              <a:pPr>
                <a:defRPr/>
              </a:pPr>
              <a:t>9</a:t>
            </a:fld>
            <a:endParaRPr lang="en-US" altLang="en-US" sz="8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4B8859-A1CD-C8A3-D070-E1F06A55B638}"/>
              </a:ext>
            </a:extLst>
          </p:cNvPr>
          <p:cNvSpPr txBox="1"/>
          <p:nvPr/>
        </p:nvSpPr>
        <p:spPr>
          <a:xfrm>
            <a:off x="561474" y="6505903"/>
            <a:ext cx="19189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© 2024 DMTF</a:t>
            </a:r>
          </a:p>
        </p:txBody>
      </p:sp>
    </p:spTree>
    <p:extLst>
      <p:ext uri="{BB962C8B-B14F-4D97-AF65-F5344CB8AC3E}">
        <p14:creationId xmlns:p14="http://schemas.microsoft.com/office/powerpoint/2010/main" val="3091288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859d344-076d-4cc5-9a56-a4eb08270377" xsi:nil="true"/>
    <lcf76f155ced4ddcb4097134ff3c332f xmlns="cb75acb5-7210-4f91-b74b-c87ef7f210ef">
      <Terms xmlns="http://schemas.microsoft.com/office/infopath/2007/PartnerControls"/>
    </lcf76f155ced4ddcb4097134ff3c332f>
    <SharedWithUsers xmlns="c859d344-076d-4cc5-9a56-a4eb08270377">
      <UserInfo>
        <DisplayName>Raineri, Michael</DisplayName>
        <AccountId>69</AccountId>
        <AccountType/>
      </UserInfo>
      <UserInfo>
        <DisplayName>Boyd, Patrick</DisplayName>
        <AccountId>70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488C76DAE7C6418C26097800C58A5C" ma:contentTypeVersion="15" ma:contentTypeDescription="Create a new document." ma:contentTypeScope="" ma:versionID="14f949cb4dd635fbb31e8c37a05480c8">
  <xsd:schema xmlns:xsd="http://www.w3.org/2001/XMLSchema" xmlns:xs="http://www.w3.org/2001/XMLSchema" xmlns:p="http://schemas.microsoft.com/office/2006/metadata/properties" xmlns:ns2="cb75acb5-7210-4f91-b74b-c87ef7f210ef" xmlns:ns3="c859d344-076d-4cc5-9a56-a4eb08270377" targetNamespace="http://schemas.microsoft.com/office/2006/metadata/properties" ma:root="true" ma:fieldsID="c07a374c5492dddae682fdfad3b6b989" ns2:_="" ns3:_="">
    <xsd:import namespace="cb75acb5-7210-4f91-b74b-c87ef7f210ef"/>
    <xsd:import namespace="c859d344-076d-4cc5-9a56-a4eb082703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75acb5-7210-4f91-b74b-c87ef7f210e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4a8f3d3-8814-4760-a664-575ca63320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59d344-076d-4cc5-9a56-a4eb082703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21b3cb9-5a42-4906-b783-100619c14e22}" ma:internalName="TaxCatchAll" ma:showField="CatchAllData" ma:web="c859d344-076d-4cc5-9a56-a4eb082703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63A664-45AB-4323-8732-00A44AAA89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5F5661-CF76-4E60-8591-4D29190C7716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c859d344-076d-4cc5-9a56-a4eb08270377"/>
    <ds:schemaRef ds:uri="cb75acb5-7210-4f91-b74b-c87ef7f210ef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25BD613-67BE-48DA-8342-AE7096D9910B}">
  <ds:schemaRefs>
    <ds:schemaRef ds:uri="c859d344-076d-4cc5-9a56-a4eb08270377"/>
    <ds:schemaRef ds:uri="cb75acb5-7210-4f91-b74b-c87ef7f210e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Words>639</Words>
  <Application>Microsoft Macintosh PowerPoint</Application>
  <PresentationFormat>On-screen Show (4:3)</PresentationFormat>
  <Paragraphs>63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Aptos</vt:lpstr>
      <vt:lpstr>Arial</vt:lpstr>
      <vt:lpstr>Calibri</vt:lpstr>
      <vt:lpstr>Consolas</vt:lpstr>
      <vt:lpstr>Times</vt:lpstr>
      <vt:lpstr>Office Theme</vt:lpstr>
      <vt:lpstr>Automatic Recovery Trigger (ART) for Edge Servers  WIP80 </vt:lpstr>
      <vt:lpstr>Disclaimer</vt:lpstr>
      <vt:lpstr>Introduction</vt:lpstr>
      <vt:lpstr>Concept Overview</vt:lpstr>
      <vt:lpstr>Automatic Recovery Trigger</vt:lpstr>
      <vt:lpstr>Proposed Redfish Changes</vt:lpstr>
      <vt:lpstr>Automatic Recovery Trigger – ReadART</vt:lpstr>
      <vt:lpstr>Automatic Recovery Trigger - Ticket</vt:lpstr>
      <vt:lpstr>Automatic Recovery Trigger – Timeout Actions</vt:lpstr>
      <vt:lpstr>Q&amp;A &amp;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Redfish for Heater Manager</dc:title>
  <dc:creator>Hari Ramachandran</dc:creator>
  <cp:lastModifiedBy>Robert Keyes</cp:lastModifiedBy>
  <cp:revision>15</cp:revision>
  <dcterms:created xsi:type="dcterms:W3CDTF">2022-09-27T04:56:39Z</dcterms:created>
  <dcterms:modified xsi:type="dcterms:W3CDTF">2024-05-08T16:11:34Z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2022-09-27T00:00:00Z</vt:filetime>
  </property>
  <property fmtid="{D5CDD505-2E9C-101B-9397-08002B2CF9AE}" pid="3" name="MSIP_Label_dad3be33-4108-4738-9e07-d8656a181486_Enabled">
    <vt:lpwstr>true</vt:lpwstr>
  </property>
  <property fmtid="{D5CDD505-2E9C-101B-9397-08002B2CF9AE}" pid="4" name="MSIP_Label_dad3be33-4108-4738-9e07-d8656a181486_SetDate">
    <vt:lpwstr>2022-09-27T04:57:04Z</vt:lpwstr>
  </property>
  <property fmtid="{D5CDD505-2E9C-101B-9397-08002B2CF9AE}" pid="5" name="MSIP_Label_dad3be33-4108-4738-9e07-d8656a181486_Method">
    <vt:lpwstr>Privileged</vt:lpwstr>
  </property>
  <property fmtid="{D5CDD505-2E9C-101B-9397-08002B2CF9AE}" pid="6" name="MSIP_Label_dad3be33-4108-4738-9e07-d8656a181486_Name">
    <vt:lpwstr>Public No Visual Label</vt:lpwstr>
  </property>
  <property fmtid="{D5CDD505-2E9C-101B-9397-08002B2CF9AE}" pid="7" name="MSIP_Label_dad3be33-4108-4738-9e07-d8656a181486_SiteId">
    <vt:lpwstr>945c199a-83a2-4e80-9f8c-5a91be5752dd</vt:lpwstr>
  </property>
  <property fmtid="{D5CDD505-2E9C-101B-9397-08002B2CF9AE}" pid="8" name="MSIP_Label_dad3be33-4108-4738-9e07-d8656a181486_ActionId">
    <vt:lpwstr>148869fb-2540-4a74-ac34-cb507ed9124e</vt:lpwstr>
  </property>
  <property fmtid="{D5CDD505-2E9C-101B-9397-08002B2CF9AE}" pid="9" name="MSIP_Label_dad3be33-4108-4738-9e07-d8656a181486_ContentBits">
    <vt:lpwstr>0</vt:lpwstr>
  </property>
  <property fmtid="{D5CDD505-2E9C-101B-9397-08002B2CF9AE}" pid="10" name="ContentTypeId">
    <vt:lpwstr>0x01010045488C76DAE7C6418C26097800C58A5C</vt:lpwstr>
  </property>
  <property fmtid="{D5CDD505-2E9C-101B-9397-08002B2CF9AE}" pid="11" name="MediaServiceImageTags">
    <vt:lpwstr/>
  </property>
</Properties>
</file>